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18840-AE45-4A9A-B987-F15A40DE0CC5}" type="datetimeFigureOut">
              <a:rPr lang="fr-FR" smtClean="0"/>
              <a:pPr/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F9CA-77DD-4870-90D0-D79C6C2270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214578"/>
          </a:xfrm>
        </p:spPr>
        <p:txBody>
          <a:bodyPr>
            <a:normAutofit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357694"/>
            <a:ext cx="6400800" cy="2000264"/>
          </a:xfrm>
        </p:spPr>
        <p:txBody>
          <a:bodyPr>
            <a:noAutofit/>
          </a:bodyPr>
          <a:lstStyle/>
          <a:p>
            <a:r>
              <a:rPr lang="fr-FR" sz="2800" dirty="0" smtClean="0"/>
              <a:t>VENDREDI 14 NOVEMBRE 2014  : </a:t>
            </a:r>
          </a:p>
          <a:p>
            <a:r>
              <a:rPr lang="fr-FR" sz="2800" dirty="0" smtClean="0"/>
              <a:t>LA SÉANCE DU CLUB MANGA  A LIEU À LA BÉDÉTHÈQUE DE FLEURY</a:t>
            </a:r>
          </a:p>
          <a:p>
            <a:r>
              <a:rPr lang="fr-FR" sz="2800" b="1" dirty="0" smtClean="0"/>
              <a:t>RDV SUR PLACE À 12H45</a:t>
            </a:r>
            <a:endParaRPr lang="fr-FR" sz="2800" b="1" dirty="0"/>
          </a:p>
        </p:txBody>
      </p:sp>
      <p:pic>
        <p:nvPicPr>
          <p:cNvPr id="5" name="Image 4" descr="2713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857232"/>
            <a:ext cx="3680575" cy="3395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INFO POUR LES ÉLÈVES </a:t>
            </a:r>
            <a:br>
              <a:rPr lang="fr-FR" dirty="0" smtClean="0"/>
            </a:br>
            <a:r>
              <a:rPr lang="fr-FR" dirty="0" smtClean="0"/>
              <a:t>DU CLUB MANGA ET CULTURE JAPONAISE</a:t>
            </a:r>
            <a:endParaRPr lang="fr-FR" dirty="0"/>
          </a:p>
        </p:txBody>
      </p:sp>
      <p:pic>
        <p:nvPicPr>
          <p:cNvPr id="4" name="Espace réservé du contenu 3" descr="271377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36212" y="2165338"/>
            <a:ext cx="3680575" cy="3395686"/>
          </a:xfrm>
        </p:spPr>
      </p:pic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785925"/>
            <a:ext cx="4038600" cy="414340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fr-FR" dirty="0" smtClean="0"/>
              <a:t>	La </a:t>
            </a:r>
            <a:r>
              <a:rPr lang="fr-FR" b="1" dirty="0" smtClean="0"/>
              <a:t>rencontre avec les étudiants japonais </a:t>
            </a:r>
            <a:r>
              <a:rPr lang="fr-FR" dirty="0" smtClean="0"/>
              <a:t>de l’IDF (Institut de Français) et les </a:t>
            </a:r>
            <a:r>
              <a:rPr lang="fr-FR" b="1" dirty="0" smtClean="0"/>
              <a:t>élèves du club manga du lycée Dolto </a:t>
            </a:r>
            <a:r>
              <a:rPr lang="fr-FR" dirty="0" smtClean="0"/>
              <a:t>a lieu </a:t>
            </a:r>
            <a:r>
              <a:rPr lang="fr-FR" b="1" dirty="0" smtClean="0"/>
              <a:t>mercredi 12 novembre au CDI du lycée de 14h à 15h30</a:t>
            </a:r>
          </a:p>
          <a:p>
            <a:endParaRPr lang="fr-FR" dirty="0" smtClean="0"/>
          </a:p>
          <a:p>
            <a:pPr algn="ctr">
              <a:buNone/>
            </a:pPr>
            <a:r>
              <a:rPr lang="fr-FR" b="1" dirty="0" smtClean="0"/>
              <a:t>Réservé aux </a:t>
            </a:r>
          </a:p>
          <a:p>
            <a:pPr algn="ctr">
              <a:buNone/>
            </a:pPr>
            <a:r>
              <a:rPr lang="fr-FR" b="1" dirty="0" smtClean="0"/>
              <a:t>élèves du club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</Words>
  <Application>Microsoft Office PowerPoint</Application>
  <PresentationFormat>Affichage à l'écran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 </vt:lpstr>
      <vt:lpstr>INFO POUR LES ÉLÈVES  DU CLUB MANGA ET CULTURE JAPONAISE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sophie.winter</dc:creator>
  <cp:lastModifiedBy>Catherine</cp:lastModifiedBy>
  <cp:revision>3</cp:revision>
  <dcterms:created xsi:type="dcterms:W3CDTF">2014-11-06T12:55:10Z</dcterms:created>
  <dcterms:modified xsi:type="dcterms:W3CDTF">2014-11-12T16:02:03Z</dcterms:modified>
</cp:coreProperties>
</file>